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fytgoSCRzb6X1tCbyS_8HHoYPP65BQus77YkceHt6rYv1IwQ/viewform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8eLdbKXGzk" TargetMode="External"/><Relationship Id="rId2" Type="http://schemas.openxmlformats.org/officeDocument/2006/relationships/hyperlink" Target="https://www.youtube.com/watch?v=S5c1susCPA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KAKO IZPELJATI DOBRO (DIGITALNO) PREDSTAVITEV?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76424" y="3602037"/>
            <a:ext cx="8791575" cy="2837951"/>
          </a:xfrm>
        </p:spPr>
        <p:txBody>
          <a:bodyPr/>
          <a:lstStyle/>
          <a:p>
            <a:r>
              <a:rPr lang="sl-SI" sz="3200" dirty="0" smtClean="0"/>
              <a:t>ERASMUS+ PROJEKT</a:t>
            </a:r>
          </a:p>
          <a:p>
            <a:r>
              <a:rPr lang="sl-SI" sz="3200" dirty="0" smtClean="0"/>
              <a:t>FUNDAMENT (1.9. 2024 – 31.8. 2025)</a:t>
            </a:r>
          </a:p>
          <a:p>
            <a:endParaRPr lang="sl-SI" sz="3200" dirty="0"/>
          </a:p>
          <a:p>
            <a:endParaRPr lang="sl-SI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4" y="5172891"/>
            <a:ext cx="10315576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7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195944"/>
            <a:ext cx="9905998" cy="1045027"/>
          </a:xfrm>
        </p:spPr>
        <p:txBody>
          <a:bodyPr/>
          <a:lstStyle/>
          <a:p>
            <a:r>
              <a:rPr lang="sl-SI" dirty="0" smtClean="0"/>
              <a:t>O PROJEKTU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616" y="1097566"/>
            <a:ext cx="7994469" cy="552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9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195944"/>
            <a:ext cx="9905998" cy="992776"/>
          </a:xfrm>
        </p:spPr>
        <p:txBody>
          <a:bodyPr/>
          <a:lstStyle/>
          <a:p>
            <a:r>
              <a:rPr lang="sl-SI" dirty="0" smtClean="0"/>
              <a:t>KAKO DOSEČI ZADANE CILJE?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61" y="1618434"/>
            <a:ext cx="10344217" cy="3933280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9300754" y="2834640"/>
            <a:ext cx="2612572" cy="613954"/>
          </a:xfrm>
          <a:prstGeom prst="rect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V NOVEMBRU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9300754" y="4036423"/>
            <a:ext cx="2560320" cy="574766"/>
          </a:xfrm>
          <a:prstGeom prst="rect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V DECEMBRU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9392194" y="5238206"/>
            <a:ext cx="2521132" cy="613954"/>
          </a:xfrm>
          <a:prstGeom prst="rect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PO NOVEM LETU</a:t>
            </a:r>
            <a:endParaRPr lang="sl-S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5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ANKETA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783771" y="2730137"/>
            <a:ext cx="11077303" cy="1332412"/>
          </a:xfrm>
          <a:prstGeom prst="rect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docs.google.com/forms/d/e/1FAIpQLSfytgoSCRzb6X1tCbyS_8HHoYPP65BQus77YkceHt6rYv1IwQ/viewform</a:t>
            </a:r>
            <a:r>
              <a:rPr lang="sl-SI" dirty="0" smtClean="0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28543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KAKŠNA JE DOBRA IN Kakšna je slaba predstavitev?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1141412" y="1867990"/>
            <a:ext cx="9905999" cy="4650376"/>
          </a:xfrm>
        </p:spPr>
        <p:txBody>
          <a:bodyPr/>
          <a:lstStyle/>
          <a:p>
            <a:r>
              <a:rPr lang="sl-SI" dirty="0"/>
              <a:t>KRAJŠI POSNETEK MANJ KOT 3 MINUTE </a:t>
            </a:r>
            <a:r>
              <a:rPr lang="sl-SI" u="sng" dirty="0" smtClean="0">
                <a:hlinkClick r:id="rId2"/>
              </a:rPr>
              <a:t>https</a:t>
            </a:r>
            <a:r>
              <a:rPr lang="sl-SI" u="sng" dirty="0">
                <a:hlinkClick r:id="rId2"/>
              </a:rPr>
              <a:t>://www.youtube.com/watch?v=S5c1susCPAE</a:t>
            </a:r>
            <a:r>
              <a:rPr lang="sl-SI" dirty="0"/>
              <a:t> </a:t>
            </a:r>
            <a:endParaRPr lang="sl-SI" dirty="0"/>
          </a:p>
          <a:p>
            <a:r>
              <a:rPr lang="sl-SI" dirty="0"/>
              <a:t/>
            </a:r>
            <a:br>
              <a:rPr lang="sl-SI" dirty="0"/>
            </a:br>
            <a:r>
              <a:rPr lang="sl-SI" dirty="0"/>
              <a:t>DALJŠI POSNETEK – 5 </a:t>
            </a:r>
            <a:r>
              <a:rPr lang="sl-SI" dirty="0" smtClean="0"/>
              <a:t>MINUT</a:t>
            </a:r>
            <a:endParaRPr lang="sl-SI" dirty="0"/>
          </a:p>
          <a:p>
            <a:r>
              <a:rPr lang="sl-SI" u="sng" dirty="0">
                <a:hlinkClick r:id="rId3"/>
              </a:rPr>
              <a:t>https://www.youtube.com/watch?v=V8eLdbKXGzk</a:t>
            </a:r>
            <a:endParaRPr lang="sl-SI" dirty="0"/>
          </a:p>
          <a:p>
            <a:pPr marL="0" indent="0">
              <a:buNone/>
            </a:pP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9517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zj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TM04033919[[fn=Vezje]]</Template>
  <TotalTime>41</TotalTime>
  <Words>57</Words>
  <Application>Microsoft Office PowerPoint</Application>
  <PresentationFormat>Širokozaslonsko</PresentationFormat>
  <Paragraphs>15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Tw Cen MT</vt:lpstr>
      <vt:lpstr>Vezje</vt:lpstr>
      <vt:lpstr>KAKO IZPELJATI DOBRO (DIGITALNO) PREDSTAVITEV?</vt:lpstr>
      <vt:lpstr>O PROJEKTU</vt:lpstr>
      <vt:lpstr>KAKO DOSEČI ZADANE CILJE?</vt:lpstr>
      <vt:lpstr>ANKETA</vt:lpstr>
      <vt:lpstr>KAKŠNA JE DOBRA IN Kakšna je slaba predstavitev?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IZPELJATI DOBRO (DIGITALNO) PREDSTAVITEV?</dc:title>
  <dc:creator>Ela</dc:creator>
  <cp:lastModifiedBy>Ela</cp:lastModifiedBy>
  <cp:revision>4</cp:revision>
  <dcterms:created xsi:type="dcterms:W3CDTF">2024-10-25T10:01:12Z</dcterms:created>
  <dcterms:modified xsi:type="dcterms:W3CDTF">2024-10-25T10:42:49Z</dcterms:modified>
</cp:coreProperties>
</file>